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6B5B07-B4B2-4560-8966-03EE6C0D1718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78287F-2EF0-45CD-B8BC-12D084FF9F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5467360" cy="35004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ОНИ ЖИЛИ НА ЗЕМЛЕ</a:t>
            </a:r>
            <a:b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Странствующий голубь</a:t>
            </a: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ru-RU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86388"/>
            <a:ext cx="4429156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Подготовила: </a:t>
            </a:r>
            <a:r>
              <a:rPr lang="ru-RU" dirty="0" err="1" smtClean="0">
                <a:solidFill>
                  <a:schemeClr val="bg1"/>
                </a:solidFill>
              </a:rPr>
              <a:t>Саморокова</a:t>
            </a:r>
            <a:r>
              <a:rPr lang="ru-RU" dirty="0" smtClean="0">
                <a:solidFill>
                  <a:schemeClr val="bg1"/>
                </a:solidFill>
              </a:rPr>
              <a:t> Ольга Владимировна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C:\Documents and Settings\cergei\Рабочий стол\265px-Ectopistes_migratoriusMCN2P28C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228709"/>
            <a:ext cx="3335342" cy="5336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ru-RU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428603"/>
            <a:ext cx="8286808" cy="13573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В США жили необыкновенные голуби. Они перелетали огромными стаями с одного места на другое. Поэтому их назвали странствующими голубями. </a:t>
            </a:r>
            <a:endParaRPr lang="ru-RU" dirty="0"/>
          </a:p>
        </p:txBody>
      </p:sp>
      <p:pic>
        <p:nvPicPr>
          <p:cNvPr id="8" name="Picture 2" descr="C:\Documents and Settings\cergei\Рабочий стол\Ka04mqB11s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9817" y="1857364"/>
            <a:ext cx="8124151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>
            <a:spLocks noGrp="1"/>
          </p:cNvSpPr>
          <p:nvPr>
            <p:ph sz="half" idx="2"/>
          </p:nvPr>
        </p:nvSpPr>
        <p:spPr>
          <a:xfrm>
            <a:off x="5214942" y="357166"/>
            <a:ext cx="3643338" cy="6286520"/>
          </a:xfrm>
        </p:spPr>
        <p:txBody>
          <a:bodyPr>
            <a:noAutofit/>
          </a:bodyPr>
          <a:lstStyle/>
          <a:p>
            <a:pPr marL="0" indent="354013">
              <a:buNone/>
            </a:pPr>
            <a:r>
              <a:rPr lang="ru-RU" sz="2400" dirty="0" smtClean="0"/>
              <a:t>Размером 35—40 см, с удлиненной шеей, маленькой сизой головкой и клиновидным хвостиком. Масса птицы от 250 до 340 г. Серо-сизый окрас, буроватая спина, рыжеватая грудка. Черный клюв, красные лапы и глаза. Пара в сезон выводила только 1 птенца. Эти птицы обитали в лиственных лесах, питаясь желудями, каштанами и орехами.</a:t>
            </a:r>
            <a:endParaRPr lang="ru-RU" sz="2400" dirty="0"/>
          </a:p>
        </p:txBody>
      </p:sp>
      <p:pic>
        <p:nvPicPr>
          <p:cNvPr id="8" name="Picture 2" descr="C:\Documents and Settings\cergei\Рабочий стол\Passenger pigeon 2, April 2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42268"/>
            <a:ext cx="4929222" cy="4257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cergei\Рабочий стол\Passenger-Pigeon-005-660x4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8310" y="3571876"/>
            <a:ext cx="4680890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785794"/>
            <a:ext cx="7929618" cy="3286148"/>
          </a:xfrm>
        </p:spPr>
        <p:txBody>
          <a:bodyPr>
            <a:normAutofit lnSpcReduction="10000"/>
          </a:bodyPr>
          <a:lstStyle/>
          <a:p>
            <a:pPr marL="0" indent="265113">
              <a:buNone/>
            </a:pPr>
            <a:r>
              <a:rPr lang="ru-RU" sz="2000" dirty="0" smtClean="0"/>
              <a:t>Ради вкусного мяса люди убивали их без счета. Голубей, мясо которых было очень вкусно, стреляли из ружей, мушкетов и винтовок, травили, поджигая серу под деревьями, на которых птицы устраивались на ночлег; десятками и сотнями миллионов убивали и гнездящихся голубей. Когда птенцы подрастали (иногда под их тяжестью обламывались сучья деревьев), </a:t>
            </a:r>
            <a:r>
              <a:rPr lang="ru-RU" sz="2000" dirty="0" smtClean="0"/>
              <a:t>отовсюду</a:t>
            </a:r>
            <a:r>
              <a:rPr lang="ru-RU" sz="2000" dirty="0" smtClean="0"/>
              <a:t> съезжались толпы </a:t>
            </a:r>
            <a:r>
              <a:rPr lang="ru-RU" sz="2000" dirty="0" smtClean="0"/>
              <a:t>людей</a:t>
            </a:r>
            <a:r>
              <a:rPr lang="ru-RU" sz="2000" dirty="0" smtClean="0"/>
              <a:t>, а некоторые </a:t>
            </a:r>
            <a:r>
              <a:rPr lang="ru-RU" sz="2000" dirty="0" smtClean="0"/>
              <a:t>пригоняли</a:t>
            </a:r>
            <a:r>
              <a:rPr lang="ru-RU" sz="2000" dirty="0" smtClean="0"/>
              <a:t> с собой свиней. </a:t>
            </a:r>
            <a:r>
              <a:rPr lang="ru-RU" sz="2000" dirty="0" smtClean="0"/>
              <a:t>Деревья</a:t>
            </a:r>
            <a:r>
              <a:rPr lang="ru-RU" sz="2000" dirty="0" smtClean="0"/>
              <a:t> с гнездами валили на землю и еще неоперившихся птенцов убивали палками</a:t>
            </a:r>
            <a:r>
              <a:rPr lang="ru-RU" sz="2400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714488"/>
          </a:xfrm>
        </p:spPr>
        <p:txBody>
          <a:bodyPr>
            <a:noAutofit/>
          </a:bodyPr>
          <a:lstStyle/>
          <a:p>
            <a:pPr marL="176213" indent="177800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Голубей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закладывали в погреба-ледники, готовили сразу, кормили собак, или просто выбрасывали. Устраивались даже соревнования по стрельбе по голубям, а ближе к концу XIX века стали использовать и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пулемёты.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cergei\Рабочий стол\3710720-a545b2f7ac45c6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86282"/>
            <a:ext cx="6357982" cy="475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14290"/>
            <a:ext cx="6858048" cy="4736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Чучело странствующего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голубя</a:t>
            </a:r>
            <a:endParaRPr lang="ru-RU" sz="2800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1214422"/>
            <a:ext cx="2786082" cy="4929222"/>
          </a:xfrm>
        </p:spPr>
        <p:txBody>
          <a:bodyPr>
            <a:noAutofit/>
          </a:bodyPr>
          <a:lstStyle/>
          <a:p>
            <a:pPr indent="176213"/>
            <a:r>
              <a:rPr lang="ru-RU" sz="2000" dirty="0" smtClean="0"/>
              <a:t>С каждым годом редели голубиные стаи. Но люди не прекращали охоту до тех пор, пока на Земле не осталось ни одной такой птицы.</a:t>
            </a:r>
          </a:p>
          <a:p>
            <a:pPr indent="176213"/>
            <a:r>
              <a:rPr lang="ru-RU" sz="2000" dirty="0" smtClean="0"/>
              <a:t>Последний странствующий голубь, по имени Марта, умер в зоопарке города </a:t>
            </a:r>
            <a:r>
              <a:rPr lang="ru-RU" sz="2000" dirty="0" err="1" smtClean="0"/>
              <a:t>Цинцинатти</a:t>
            </a:r>
            <a:r>
              <a:rPr lang="ru-RU" sz="2000" dirty="0" smtClean="0"/>
              <a:t> 1 сентября  1914 году. </a:t>
            </a:r>
            <a:br>
              <a:rPr lang="ru-RU" sz="2000" dirty="0" smtClean="0"/>
            </a:br>
            <a:r>
              <a:rPr lang="ru-RU" sz="2000" dirty="0" smtClean="0"/>
              <a:t>И теперь мы можем увидеть этого голубя только так...</a:t>
            </a:r>
            <a:endParaRPr lang="ru-RU" sz="2000" dirty="0"/>
          </a:p>
        </p:txBody>
      </p:sp>
      <p:pic>
        <p:nvPicPr>
          <p:cNvPr id="7" name="Рисунок 6" descr="3_2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023" b="4023"/>
          <a:stretch>
            <a:fillRect/>
          </a:stretch>
        </p:blipFill>
        <p:spPr>
          <a:xfrm rot="420000">
            <a:off x="3437057" y="1195395"/>
            <a:ext cx="4617720" cy="393192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138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ОНИ ЖИЛИ НА ЗЕМЛЕ Странствующий голубь </vt:lpstr>
      <vt:lpstr> </vt:lpstr>
      <vt:lpstr>Слайд 3</vt:lpstr>
      <vt:lpstr>Слайд 4</vt:lpstr>
      <vt:lpstr>      Голубей закладывали в погреба-ледники, готовили сразу, кормили собак, или просто выбрасывали. Устраивались даже соревнования по стрельбе по голубям, а ближе к концу XIX века стали использовать и пулемёты. </vt:lpstr>
      <vt:lpstr>Чучело странствующего голубя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ОНИ ЖИЛИ НА ЗЕМЛЕ</dc:title>
  <dc:creator>Cergei</dc:creator>
  <cp:lastModifiedBy>Cergei</cp:lastModifiedBy>
  <cp:revision>10</cp:revision>
  <dcterms:created xsi:type="dcterms:W3CDTF">2015-02-07T19:24:24Z</dcterms:created>
  <dcterms:modified xsi:type="dcterms:W3CDTF">2015-02-08T13:48:21Z</dcterms:modified>
</cp:coreProperties>
</file>