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67" r:id="rId5"/>
    <p:sldId id="268" r:id="rId6"/>
    <p:sldId id="259" r:id="rId7"/>
    <p:sldId id="261" r:id="rId8"/>
    <p:sldId id="260" r:id="rId9"/>
    <p:sldId id="271" r:id="rId10"/>
    <p:sldId id="272" r:id="rId11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0099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38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l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2183" y="1714482"/>
            <a:ext cx="5829300" cy="1619261"/>
          </a:xfrm>
        </p:spPr>
        <p:txBody>
          <a:bodyPr/>
          <a:lstStyle>
            <a:lvl1pPr>
              <a:defRPr>
                <a:solidFill>
                  <a:srgbClr val="D60093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7968" y="4762501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99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CB78-09D0-4BEF-BBCC-7C71EAC5E3AD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CB78-09D0-4BEF-BBCC-7C71EAC5E3AD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CB78-09D0-4BEF-BBCC-7C71EAC5E3AD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CB78-09D0-4BEF-BBCC-7C71EAC5E3AD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99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CB78-09D0-4BEF-BBCC-7C71EAC5E3AD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182" y="2133601"/>
            <a:ext cx="2889668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2889668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CB78-09D0-4BEF-BBCC-7C71EAC5E3AD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2182" y="2046817"/>
            <a:ext cx="2890859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182" y="2899833"/>
            <a:ext cx="2890859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2892049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2892049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CB78-09D0-4BEF-BBCC-7C71EAC5E3AD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182" y="476221"/>
            <a:ext cx="5947214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CB78-09D0-4BEF-BBCC-7C71EAC5E3AD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CB78-09D0-4BEF-BBCC-7C71EAC5E3AD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183" y="952475"/>
            <a:ext cx="2116952" cy="96099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952475"/>
            <a:ext cx="3694530" cy="72157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2183" y="2000233"/>
            <a:ext cx="2116952" cy="616798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CB78-09D0-4BEF-BBCC-7C71EAC5E3AD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1142976"/>
            <a:ext cx="4114800" cy="516045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>
                <a:solidFill>
                  <a:srgbClr val="0099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CB78-09D0-4BEF-BBCC-7C71EAC5E3AD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2182" y="366184"/>
            <a:ext cx="5947214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2183" y="2133601"/>
            <a:ext cx="5893635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ECB78-09D0-4BEF-BBCC-7C71EAC5E3AD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D6009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42" y="1285852"/>
            <a:ext cx="1821669" cy="250033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Опыт 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«Подводная лодка»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14818" y="4762500"/>
            <a:ext cx="2357454" cy="2952771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Почему 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подводная 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лодка может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всплывать 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и опускаться 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на дно?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4" name="Рисунок 3" descr="http://lol54.ru/uploads/posts/2009-03/1237621156_4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00042" y="4643438"/>
            <a:ext cx="385765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rnns.ru/uploads/posts/2010-03/1267787706_holidays_professional_day_seaman_submariners_day_s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306" y="1142976"/>
            <a:ext cx="3857652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714752" y="-1569660"/>
            <a:ext cx="9286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ru-RU" sz="9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866888" y="-1417260"/>
            <a:ext cx="9286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ru-RU" sz="9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00636" y="-1569660"/>
            <a:ext cx="9286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ru-RU" sz="9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0439E-6 -2.77778E-6 L -0.00786 0.624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3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35 0.08576 L 0.02867 0.5069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2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42" y="928662"/>
            <a:ext cx="5947214" cy="185738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Опыт №1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i="1" dirty="0" smtClean="0">
                <a:solidFill>
                  <a:schemeClr val="tx1"/>
                </a:solidFill>
              </a:rPr>
              <a:t>Материал: </a:t>
            </a:r>
            <a:r>
              <a:rPr lang="ru-RU" sz="3200" dirty="0" smtClean="0">
                <a:solidFill>
                  <a:schemeClr val="tx1"/>
                </a:solidFill>
              </a:rPr>
              <a:t>газированная вода или лимонад,  виноград (изюм), стакан.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C:\Documents and Settings\cergei\Рабочий стол\SDC19138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8" y="3000364"/>
            <a:ext cx="2643206" cy="30480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Стрелка вниз 4"/>
          <p:cNvSpPr/>
          <p:nvPr/>
        </p:nvSpPr>
        <p:spPr>
          <a:xfrm>
            <a:off x="3214686" y="8000992"/>
            <a:ext cx="928694" cy="1143008"/>
          </a:xfrm>
          <a:prstGeom prst="downArrow">
            <a:avLst/>
          </a:prstGeom>
          <a:solidFill>
            <a:srgbClr val="D600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документы\опыты 1\Транспорт опыты\traueben_weiss_0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284056">
            <a:off x="3521978" y="3145397"/>
            <a:ext cx="2701924" cy="1803293"/>
          </a:xfrm>
          <a:prstGeom prst="rect">
            <a:avLst/>
          </a:prstGeom>
          <a:noFill/>
        </p:spPr>
      </p:pic>
      <p:pic>
        <p:nvPicPr>
          <p:cNvPr id="1027" name="Picture 3" descr="C:\документы\опыты 1\Транспорт опыты\SDC12136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62" y="5572132"/>
            <a:ext cx="2762269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182" y="714348"/>
            <a:ext cx="5947214" cy="1500198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tx1"/>
                </a:solidFill>
              </a:rPr>
              <a:t>Ход. 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1. Налейте в стакан минеральную воду.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документы\фото\фото подводная лодка\SDC1912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00174" y="2214546"/>
            <a:ext cx="4762533" cy="357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Содержимое 3" descr="C:\Documents and Settings\cergei\Рабочий стол\фото подводная лодка\SDC19137.JPG"/>
          <p:cNvPicPr>
            <a:picLocks/>
          </p:cNvPicPr>
          <p:nvPr/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857232" y="5072066"/>
            <a:ext cx="2428892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Стрелка вниз 5"/>
          <p:cNvSpPr/>
          <p:nvPr/>
        </p:nvSpPr>
        <p:spPr>
          <a:xfrm>
            <a:off x="3214686" y="8000992"/>
            <a:ext cx="928694" cy="1143008"/>
          </a:xfrm>
          <a:prstGeom prst="downArrow">
            <a:avLst/>
          </a:prstGeom>
          <a:solidFill>
            <a:srgbClr val="D600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182" y="928662"/>
            <a:ext cx="5947214" cy="961522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2. Бросьте виноградинку (или изюм) в воду и наблюдайте, что произойдет дальше.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документы\фото\фото подводная лодка\SDC1912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357298" y="2143108"/>
            <a:ext cx="4572032" cy="60960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трелка вниз 3"/>
          <p:cNvSpPr/>
          <p:nvPr/>
        </p:nvSpPr>
        <p:spPr>
          <a:xfrm>
            <a:off x="3214686" y="8000992"/>
            <a:ext cx="928694" cy="1143008"/>
          </a:xfrm>
          <a:prstGeom prst="downArrow">
            <a:avLst/>
          </a:prstGeom>
          <a:solidFill>
            <a:srgbClr val="D600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04" y="857224"/>
            <a:ext cx="5947214" cy="1524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Виноград немного тяжелее воды, поэтому сначала виноградинка опустится на дно.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C:\Documents and Settings\cergei\Рабочий стол\SDC19136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74" y="2571736"/>
            <a:ext cx="4286280" cy="52149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Стрелка вниз 4"/>
          <p:cNvSpPr/>
          <p:nvPr/>
        </p:nvSpPr>
        <p:spPr>
          <a:xfrm>
            <a:off x="3214686" y="8000992"/>
            <a:ext cx="928694" cy="1143008"/>
          </a:xfrm>
          <a:prstGeom prst="downArrow">
            <a:avLst/>
          </a:prstGeom>
          <a:solidFill>
            <a:srgbClr val="D600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42" y="928662"/>
            <a:ext cx="5947214" cy="1571636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1"/>
                </a:solidFill>
              </a:rPr>
              <a:t>Но на ней  сразу же будут образовываться пузырьки газа.  Вскоре их станет так много, что виноградинка всплывет.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4" name="Содержимое 3" descr="C:\Documents and Settings\cergei\Рабочий стол\SDC19134.JPG"/>
          <p:cNvPicPr>
            <a:picLocks noGrp="1"/>
          </p:cNvPicPr>
          <p:nvPr>
            <p:ph idx="1"/>
          </p:nvPr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1643050" y="2786050"/>
            <a:ext cx="4000528" cy="52149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Стрелка вниз 4"/>
          <p:cNvSpPr/>
          <p:nvPr/>
        </p:nvSpPr>
        <p:spPr>
          <a:xfrm>
            <a:off x="3214686" y="8000992"/>
            <a:ext cx="928694" cy="1143008"/>
          </a:xfrm>
          <a:prstGeom prst="downArrow">
            <a:avLst/>
          </a:prstGeom>
          <a:solidFill>
            <a:srgbClr val="D600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42" y="928662"/>
            <a:ext cx="5947214" cy="171451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Потом на поверхности пузырьки лопнут, и газ улетучится. Отяжелевшая виноградинка вновь опустится на дно.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6" name="Содержимое 3" descr="C:\Documents and Settings\cergei\Рабочий стол\SDC19136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12" y="2786050"/>
            <a:ext cx="4143404" cy="51435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трелка вниз 3"/>
          <p:cNvSpPr/>
          <p:nvPr/>
        </p:nvSpPr>
        <p:spPr>
          <a:xfrm>
            <a:off x="3214686" y="8000992"/>
            <a:ext cx="928694" cy="1143008"/>
          </a:xfrm>
          <a:prstGeom prst="downArrow">
            <a:avLst/>
          </a:prstGeom>
          <a:solidFill>
            <a:srgbClr val="D600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42" y="928662"/>
            <a:ext cx="5947214" cy="2714644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>
                <a:solidFill>
                  <a:schemeClr val="tx1"/>
                </a:solidFill>
              </a:rPr>
              <a:t>Здесь она снова покроется пузырьками газа и снова всплывет. Так будет продолжаться несколько раз, пока вода не "выдохнется". По этому принципу всплывает и поднимается настоящая подводная лодка. </a:t>
            </a:r>
            <a:r>
              <a:rPr lang="ru-RU" dirty="0" smtClean="0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C:\Documents and Settings\cergei\Рабочий стол\SDC19135.JPG"/>
          <p:cNvPicPr>
            <a:picLocks noGrp="1"/>
          </p:cNvPicPr>
          <p:nvPr>
            <p:ph idx="1"/>
          </p:nvPr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2214554" y="4357686"/>
            <a:ext cx="2857520" cy="3714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Стрелка вниз 4"/>
          <p:cNvSpPr/>
          <p:nvPr/>
        </p:nvSpPr>
        <p:spPr>
          <a:xfrm>
            <a:off x="3214686" y="8000992"/>
            <a:ext cx="928694" cy="1143008"/>
          </a:xfrm>
          <a:prstGeom prst="downArrow">
            <a:avLst/>
          </a:prstGeom>
          <a:solidFill>
            <a:srgbClr val="D600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182" y="1071538"/>
            <a:ext cx="5947214" cy="428628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А у рыбы есть плавательный пузырь. Когда ей надо погрузиться, мускулы сжимаются, сдавливают пузырь, т.е. она выпускает немножко воздуха из этого пузыря. Его объем уменьшается, рыба идет вниз, т.е. становится тяжелее и тонет.  А надо подняться - мускулы расслабляются, распускают пузырь , т.е. она опять надувает его воздухом. Он увеличивается, и рыба всплывает. </a:t>
            </a:r>
            <a:r>
              <a:rPr lang="ru-RU" sz="2400" b="1" dirty="0" smtClean="0">
                <a:solidFill>
                  <a:schemeClr val="tx1"/>
                </a:solidFill>
              </a:rPr>
              <a:t>Плавательный пузырь </a:t>
            </a:r>
            <a:r>
              <a:rPr lang="ru-RU" sz="2400" dirty="0" smtClean="0">
                <a:solidFill>
                  <a:schemeClr val="tx1"/>
                </a:solidFill>
              </a:rPr>
              <a:t>- это такой мешочек с воздухом, находящийся в животе у рыбы. 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Documents and Settings\cergei\Рабочий стол\img_12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38975" y="5437672"/>
            <a:ext cx="2804471" cy="2730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пыт подводная лодка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F42B2D-C424-48C3-8C8D-02AD688B82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Опыт подводная лодка</Template>
  <TotalTime>134</TotalTime>
  <Words>152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Опыт подводная лодка</vt:lpstr>
      <vt:lpstr>Опыт  «Подводная лодка»</vt:lpstr>
      <vt:lpstr>Опыт №1 Материал: газированная вода или лимонад,  виноград (изюм), стакан.</vt:lpstr>
      <vt:lpstr>Ход.  1. Налейте в стакан минеральную воду.</vt:lpstr>
      <vt:lpstr>2. Бросьте виноградинку (или изюм) в воду и наблюдайте, что произойдет дальше.</vt:lpstr>
      <vt:lpstr>Виноград немного тяжелее воды, поэтому сначала виноградинка опустится на дно.</vt:lpstr>
      <vt:lpstr>Но на ней  сразу же будут образовываться пузырьки газа.  Вскоре их станет так много, что виноградинка всплывет. </vt:lpstr>
      <vt:lpstr>Потом на поверхности пузырьки лопнут, и газ улетучится. Отяжелевшая виноградинка вновь опустится на дно.</vt:lpstr>
      <vt:lpstr>  Здесь она снова покроется пузырьками газа и снова всплывет. Так будет продолжаться несколько раз, пока вода не "выдохнется". По этому принципу всплывает и поднимается настоящая подводная лодка.  </vt:lpstr>
      <vt:lpstr>А у рыбы есть плавательный пузырь. Когда ей надо погрузиться, мускулы сжимаются, сдавливают пузырь, т.е. она выпускает немножко воздуха из этого пузыря. Его объем уменьшается, рыба идет вниз, т.е. становится тяжелее и тонет.  А надо подняться - мускулы расслабляются, распускают пузырь , т.е. она опять надувает его воздухом. Он увеличивается, и рыба всплывает. Плавательный пузырь - это такой мешочек с воздухом, находящийся в животе у рыбы. </vt:lpstr>
    </vt:vector>
  </TitlesOfParts>
  <Company>Tycoon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  «Подводная лодка»</dc:title>
  <dc:subject>Шаблон оформления</dc:subject>
  <dc:creator>Cergei</dc:creator>
  <cp:keywords/>
  <dc:description>Корпорация Майкрософт
Шаблон оформления</dc:description>
  <cp:lastModifiedBy>Cergei</cp:lastModifiedBy>
  <cp:revision>18</cp:revision>
  <dcterms:created xsi:type="dcterms:W3CDTF">2014-04-29T17:06:52Z</dcterms:created>
  <dcterms:modified xsi:type="dcterms:W3CDTF">2015-05-07T16:15:18Z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TC103899649990</vt:lpwstr>
  </property>
</Properties>
</file>