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6" r:id="rId3"/>
    <p:sldId id="263" r:id="rId4"/>
    <p:sldId id="258" r:id="rId5"/>
    <p:sldId id="259" r:id="rId6"/>
    <p:sldId id="261" r:id="rId7"/>
    <p:sldId id="264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58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07.05.2015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928670"/>
            <a:ext cx="6143668" cy="785818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dirty="0" smtClean="0">
                <a:solidFill>
                  <a:schemeClr val="accent6">
                    <a:lumMod val="75000"/>
                  </a:schemeClr>
                </a:solidFill>
                <a:effectLst>
                  <a:glow rad="1397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Как устроена почва?</a:t>
            </a:r>
            <a:endParaRPr lang="ru-RU" b="1" dirty="0">
              <a:solidFill>
                <a:schemeClr val="accent6">
                  <a:lumMod val="75000"/>
                </a:schemeClr>
              </a:solidFill>
              <a:effectLst>
                <a:glow rad="139700">
                  <a:schemeClr val="accent5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5417840"/>
            <a:ext cx="4483224" cy="1082994"/>
          </a:xfr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Альшанова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София, 7 лет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Куратор: воспитатель-эколог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Саморокова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О.В.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Documents and Settings\cergei\Рабочий стол\healthy-soil-3-340x226.jpg"/>
          <p:cNvPicPr>
            <a:picLocks noChangeAspect="1" noChangeArrowheads="1"/>
          </p:cNvPicPr>
          <p:nvPr/>
        </p:nvPicPr>
        <p:blipFill>
          <a:blip r:embed="rId2"/>
          <a:srcRect l="12039" t="14591" r="6278" b="9646"/>
          <a:stretch>
            <a:fillRect/>
          </a:stretch>
        </p:blipFill>
        <p:spPr bwMode="auto">
          <a:xfrm>
            <a:off x="1643042" y="1928802"/>
            <a:ext cx="4929222" cy="34290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Материал и оборудование</a:t>
            </a:r>
            <a:endParaRPr lang="ru-RU" b="1" dirty="0">
              <a:solidFill>
                <a:schemeClr val="accent6">
                  <a:lumMod val="50000"/>
                </a:schemeClr>
              </a:solidFill>
              <a:effectLst/>
            </a:endParaRPr>
          </a:p>
        </p:txBody>
      </p:sp>
      <p:pic>
        <p:nvPicPr>
          <p:cNvPr id="2050" name="Picture 2" descr="C:\документы\тп\почва\почва софия\SDC121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9947" y="1285860"/>
            <a:ext cx="6953297" cy="5214973"/>
          </a:xfrm>
          <a:prstGeom prst="rect">
            <a:avLst/>
          </a:prstGeom>
          <a:noFill/>
        </p:spPr>
      </p:pic>
      <p:sp>
        <p:nvSpPr>
          <p:cNvPr id="5" name="Нашивка 4"/>
          <p:cNvSpPr/>
          <p:nvPr/>
        </p:nvSpPr>
        <p:spPr>
          <a:xfrm rot="5400000">
            <a:off x="4500562" y="6000768"/>
            <a:ext cx="642942" cy="642942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Как устроена почва?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57224" y="5000636"/>
            <a:ext cx="7920880" cy="1440160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Насыпь в емкость несколько совков земли с края огородной грядки. </a:t>
            </a:r>
          </a:p>
          <a:p>
            <a:r>
              <a:rPr lang="ru-RU" dirty="0" smtClean="0"/>
              <a:t>Положи землю в сито и  потряси его над  разносом.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7" name="Picture 2" descr="C:\документы\тп\почва\почва софия\SDC1216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7422" y="1142984"/>
            <a:ext cx="5048285" cy="3786214"/>
          </a:xfrm>
          <a:prstGeom prst="rect">
            <a:avLst/>
          </a:prstGeom>
          <a:noFill/>
        </p:spPr>
      </p:pic>
      <p:sp>
        <p:nvSpPr>
          <p:cNvPr id="8" name="Нашивка 7"/>
          <p:cNvSpPr/>
          <p:nvPr/>
        </p:nvSpPr>
        <p:spPr>
          <a:xfrm rot="5400000">
            <a:off x="4500562" y="6000768"/>
            <a:ext cx="642942" cy="642942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effectLst/>
              </a:rPr>
              <a:t>Как устроена почва?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869160"/>
            <a:ext cx="8011616" cy="1512168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То, что осталось в сите, разложи на бумаге (подложке). </a:t>
            </a:r>
          </a:p>
          <a:p>
            <a:r>
              <a:rPr lang="ru-RU" dirty="0" smtClean="0"/>
              <a:t>Что ты видишь? (Камешки, остатки растений – корешки, листочки, личинка).</a:t>
            </a:r>
            <a:endParaRPr lang="ru-RU" dirty="0"/>
          </a:p>
        </p:txBody>
      </p:sp>
      <p:pic>
        <p:nvPicPr>
          <p:cNvPr id="5" name="Picture 2" descr="C:\документы\тп\почва\почва софия\SDC121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142985"/>
            <a:ext cx="4786346" cy="3589760"/>
          </a:xfrm>
          <a:prstGeom prst="rect">
            <a:avLst/>
          </a:prstGeom>
          <a:noFill/>
        </p:spPr>
      </p:pic>
      <p:pic>
        <p:nvPicPr>
          <p:cNvPr id="6" name="Picture 2" descr="C:\документы\тп\почва\почва софия\SDC1218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1857364"/>
            <a:ext cx="3584050" cy="2688038"/>
          </a:xfrm>
          <a:prstGeom prst="rect">
            <a:avLst/>
          </a:prstGeom>
          <a:noFill/>
        </p:spPr>
      </p:pic>
      <p:sp>
        <p:nvSpPr>
          <p:cNvPr id="7" name="Нашивка 6"/>
          <p:cNvSpPr/>
          <p:nvPr/>
        </p:nvSpPr>
        <p:spPr>
          <a:xfrm>
            <a:off x="4786314" y="2857496"/>
            <a:ext cx="642942" cy="428628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 rot="5400000">
            <a:off x="6000760" y="6000768"/>
            <a:ext cx="642942" cy="642942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Как устроена почва?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4800" y="4653136"/>
            <a:ext cx="8515672" cy="1944216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Положи  несколько совков  земли в колбу с завинчивающейся крышкой. Наполни колбу водой и плотно закрути крышку.</a:t>
            </a:r>
          </a:p>
          <a:p>
            <a:r>
              <a:rPr lang="ru-RU" dirty="0" smtClean="0"/>
              <a:t>Хорошенько встряхни содержимое колбы, и дождись когда вода станет прозрачной. </a:t>
            </a:r>
            <a:endParaRPr lang="ru-RU" dirty="0"/>
          </a:p>
        </p:txBody>
      </p:sp>
      <p:pic>
        <p:nvPicPr>
          <p:cNvPr id="6" name="Picture 2" descr="C:\документы\тп\почва\почва софия\SDC121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071546"/>
            <a:ext cx="2571768" cy="3429023"/>
          </a:xfrm>
          <a:prstGeom prst="rect">
            <a:avLst/>
          </a:prstGeom>
          <a:noFill/>
        </p:spPr>
      </p:pic>
      <p:pic>
        <p:nvPicPr>
          <p:cNvPr id="7" name="Picture 3" descr="C:\документы\тп\почва\почва софия\SDC1217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6116" y="1071546"/>
            <a:ext cx="2571768" cy="3429024"/>
          </a:xfrm>
          <a:prstGeom prst="rect">
            <a:avLst/>
          </a:prstGeom>
          <a:noFill/>
        </p:spPr>
      </p:pic>
      <p:pic>
        <p:nvPicPr>
          <p:cNvPr id="8" name="Picture 4" descr="C:\документы\тп\почва\почва софия\SDC1217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86512" y="1071546"/>
            <a:ext cx="2549762" cy="3399683"/>
          </a:xfrm>
          <a:prstGeom prst="rect">
            <a:avLst/>
          </a:prstGeom>
          <a:noFill/>
        </p:spPr>
      </p:pic>
      <p:sp>
        <p:nvSpPr>
          <p:cNvPr id="9" name="Нашивка 8"/>
          <p:cNvSpPr/>
          <p:nvPr/>
        </p:nvSpPr>
        <p:spPr>
          <a:xfrm>
            <a:off x="2786050" y="2428868"/>
            <a:ext cx="785818" cy="428628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Нашивка 10"/>
          <p:cNvSpPr/>
          <p:nvPr/>
        </p:nvSpPr>
        <p:spPr>
          <a:xfrm>
            <a:off x="5643570" y="2428868"/>
            <a:ext cx="785818" cy="428628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Нашивка 11"/>
          <p:cNvSpPr/>
          <p:nvPr/>
        </p:nvSpPr>
        <p:spPr>
          <a:xfrm rot="5400000">
            <a:off x="6143636" y="6215058"/>
            <a:ext cx="642942" cy="642942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effectLst/>
              </a:rPr>
              <a:t>Как устроена почва?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72074"/>
            <a:ext cx="7848872" cy="1571005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Теперь, не встряхивая банку, внимательно посмотри, как выглядит её содержимое. Зарисуй.</a:t>
            </a:r>
          </a:p>
          <a:p>
            <a:r>
              <a:rPr lang="ru-RU" dirty="0" smtClean="0"/>
              <a:t>Что ты видишь? (Появилось несколько слоев почвы). </a:t>
            </a:r>
            <a:endParaRPr lang="ru-RU" dirty="0"/>
          </a:p>
        </p:txBody>
      </p:sp>
      <p:pic>
        <p:nvPicPr>
          <p:cNvPr id="5" name="Picture 2" descr="C:\документы\тп\почва\почва софия\SDC121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9" y="1142984"/>
            <a:ext cx="2946818" cy="3929090"/>
          </a:xfrm>
          <a:prstGeom prst="rect">
            <a:avLst/>
          </a:prstGeom>
          <a:noFill/>
        </p:spPr>
      </p:pic>
      <p:pic>
        <p:nvPicPr>
          <p:cNvPr id="6" name="Picture 3" descr="C:\документы\тп\почва\почва софия\SDC1219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1428736"/>
            <a:ext cx="4476781" cy="3357586"/>
          </a:xfrm>
          <a:prstGeom prst="rect">
            <a:avLst/>
          </a:prstGeom>
          <a:noFill/>
        </p:spPr>
      </p:pic>
      <p:sp>
        <p:nvSpPr>
          <p:cNvPr id="7" name="Нашивка 6"/>
          <p:cNvSpPr/>
          <p:nvPr/>
        </p:nvSpPr>
        <p:spPr>
          <a:xfrm rot="5400000">
            <a:off x="4286248" y="6215058"/>
            <a:ext cx="642942" cy="642942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8" name="Нашивка 7"/>
          <p:cNvSpPr/>
          <p:nvPr/>
        </p:nvSpPr>
        <p:spPr>
          <a:xfrm>
            <a:off x="3214678" y="3071810"/>
            <a:ext cx="785818" cy="428628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57158" y="4929198"/>
            <a:ext cx="8215370" cy="1589085"/>
          </a:xfrm>
        </p:spPr>
        <p:txBody>
          <a:bodyPr/>
          <a:lstStyle/>
          <a:p>
            <a:r>
              <a:rPr lang="ru-RU" dirty="0" smtClean="0"/>
              <a:t>Вывод. Почва состоит из песка, чернозема, камешков, корней, листочков.</a:t>
            </a:r>
            <a:endParaRPr lang="ru-RU" dirty="0"/>
          </a:p>
        </p:txBody>
      </p:sp>
      <p:pic>
        <p:nvPicPr>
          <p:cNvPr id="4" name="Picture 4" descr="C:\документы\тп\почва\почва софия\SDC12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8662" y="1142984"/>
            <a:ext cx="2906920" cy="3875893"/>
          </a:xfrm>
          <a:prstGeom prst="rect">
            <a:avLst/>
          </a:prstGeom>
          <a:noFill/>
        </p:spPr>
      </p:pic>
      <p:pic>
        <p:nvPicPr>
          <p:cNvPr id="5" name="Picture 5" descr="C:\документы\тп\почва\почва софия\SDC12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29190" y="1214423"/>
            <a:ext cx="2839661" cy="3786214"/>
          </a:xfrm>
          <a:prstGeom prst="rect">
            <a:avLst/>
          </a:prstGeom>
          <a:noFill/>
        </p:spPr>
      </p:pic>
      <p:sp>
        <p:nvSpPr>
          <p:cNvPr id="8" name="Нашивка 7"/>
          <p:cNvSpPr/>
          <p:nvPr/>
        </p:nvSpPr>
        <p:spPr>
          <a:xfrm>
            <a:off x="3929058" y="2928934"/>
            <a:ext cx="785818" cy="428628"/>
          </a:xfrm>
          <a:prstGeom prst="chevron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00034" y="571480"/>
            <a:ext cx="650085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Как устроена почва?</a:t>
            </a:r>
            <a:endParaRPr lang="ru-RU" sz="3200" b="1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214</TotalTime>
  <Words>161</Words>
  <Application>Microsoft Office PowerPoint</Application>
  <PresentationFormat>Экран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Трек</vt:lpstr>
      <vt:lpstr>Как устроена почва?</vt:lpstr>
      <vt:lpstr>Материал и оборудование</vt:lpstr>
      <vt:lpstr>Как устроена почва? </vt:lpstr>
      <vt:lpstr>Как устроена почва? </vt:lpstr>
      <vt:lpstr>Как устроена почва? </vt:lpstr>
      <vt:lpstr>Как устроена почва? 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Аня</dc:creator>
  <cp:lastModifiedBy>Cergei</cp:lastModifiedBy>
  <cp:revision>28</cp:revision>
  <dcterms:created xsi:type="dcterms:W3CDTF">2013-02-07T00:48:22Z</dcterms:created>
  <dcterms:modified xsi:type="dcterms:W3CDTF">2015-05-07T19:00:52Z</dcterms:modified>
</cp:coreProperties>
</file>